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0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8678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主要讲述了自我对话对人们的影响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并提供了将消极自我对话转化为积极自我对话的具体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1506666"/>
            <a:ext cx="9073008" cy="1061348"/>
          </a:xfrm>
          <a:prstGeom prst="rect">
            <a:avLst/>
          </a:prstGeom>
        </p:spPr>
      </p:pic>
      <p:pic>
        <p:nvPicPr>
          <p:cNvPr id="4" name="语篇导航-DA.eps" descr="id:21474883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5704" y="2756679"/>
            <a:ext cx="1512168" cy="36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A—E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1—4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sometimes talks to themselves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Self-talk is a normal part of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self-talk is negative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消极的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start to believe it, that can hurt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ways on how to turn your self-talk around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not, it’s time to change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breath and speak clearly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setting yourself up for a fall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say like “ I am the best” or “I will make it”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way you talk to yourself is more important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3034940"/>
            <a:ext cx="7992888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9542" y="170080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5044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文章开头说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自我对话是生活的一部分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自然要接着引出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关键是你如何自我对话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the way you talk to yourself is more important.”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恰好是对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自我对话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方法的强调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是一个自然的转折和过渡。故选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what you’re saying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catch thoughts like “I’m not smart enough” or “I’ll never get into college”, tell yourself to stop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ask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 thought true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helping me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57903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not, it’s time to change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breath and speak clearly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setting yourself up for a fall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say like “ I am the best” or “I will make it”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way you talk to yourself is more important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44564" y="159429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68573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前一句是在反思那些负面想法（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后一句是引导我们判断这些想法是否真实、有用。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not, it’s time to change it.”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是对上句提问的回应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也引出了如何改变负面自我对话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语义连贯。故选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4566" y="2204864"/>
            <a:ext cx="7704856" cy="252028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0998"/>
            <a:ext cx="11485848" cy="1880579"/>
          </a:xfrm>
        </p:spPr>
        <p:txBody>
          <a:bodyPr/>
          <a:lstStyle/>
          <a:p>
            <a:pPr indent="609600" algn="l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saying “I’m not good at this”, try saying “Next time, I can do better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small changes can make a big difference to how you feel and do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Interestingly, study shows that talking to yourself as “you” works even better than “I”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saying “You can do this” can be more useful than “I can do this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5978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not, it’s time to change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breath and speak clearly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setting yourself up for a fall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say like “ I am the best” or “I will make it”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way you talk to yourself is more important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2869778"/>
            <a:ext cx="7992888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7574" y="10315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前面举例说明如何用积极的方式说话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“Also, say like ‘ I am the best’ or ‘I will make it.’”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积极表达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的进一步举例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和前文句式保持一致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句意紧扣。故选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89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996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let self-talk help you by giving yourself orders as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skill is commonly used by sports players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runners often tell themselves during a race, “Keep your way steady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 “You’ve got this”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do the same in everyday situations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feeling nervous before a competition, tell yourself,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kind of self-talk helps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Self-talk is a useful 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better control our feelings and actions through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starting today, talk to yourself in a good way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51351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not, it’s time to change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breath and speak clearly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setting yourself up for a fall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say like “ I am the best” or “I will make it”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way you talk to yourself is more important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3212976"/>
            <a:ext cx="7992888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445224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本段谈的是在紧张场景中如何通过自我对话来鼓励自己。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a breath and speak clearly.”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深呼吸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清晰表达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）是一个非常具体的、在表演或比赛前可以使用的自我提醒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贴合语境。故选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62758" y="198884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need to act at the school art festival, what will you say to help yourself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bg1"/>
                </a:solidFill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1" y="2878814"/>
            <a:ext cx="11087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It’s your time to shine. You can do this</a:t>
            </a:r>
            <a:r>
              <a:rPr lang="zh-CN" altLang="zh-CN" sz="2400">
                <a:cs typeface="Times New Roman" panose="02020603050405020304" pitchFamily="18" charset="0"/>
              </a:rPr>
              <a:t>！（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742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2025-09-17T10:52:40Z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